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2"/>
  </p:notesMasterIdLst>
  <p:handoutMasterIdLst>
    <p:handoutMasterId r:id="rId13"/>
  </p:handoutMasterIdLst>
  <p:sldIdLst>
    <p:sldId id="260" r:id="rId2"/>
    <p:sldId id="305" r:id="rId3"/>
    <p:sldId id="306" r:id="rId4"/>
    <p:sldId id="307" r:id="rId5"/>
    <p:sldId id="308" r:id="rId6"/>
    <p:sldId id="309" r:id="rId7"/>
    <p:sldId id="312" r:id="rId8"/>
    <p:sldId id="310" r:id="rId9"/>
    <p:sldId id="311" r:id="rId10"/>
    <p:sldId id="294" r:id="rId11"/>
  </p:sldIdLst>
  <p:sldSz cx="12192000" cy="6858000"/>
  <p:notesSz cx="6888163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54" userDrawn="1">
          <p15:clr>
            <a:srgbClr val="A4A3A4"/>
          </p15:clr>
        </p15:guide>
        <p15:guide id="4" orient="horz" pos="564" userDrawn="1">
          <p15:clr>
            <a:srgbClr val="A4A3A4"/>
          </p15:clr>
        </p15:guide>
        <p15:guide id="5" pos="3384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BCD"/>
    <a:srgbClr val="A8DDD5"/>
    <a:srgbClr val="C4E9E4"/>
    <a:srgbClr val="E4CA8C"/>
    <a:srgbClr val="015F56"/>
    <a:srgbClr val="AD7021"/>
    <a:srgbClr val="9D6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3630" autoAdjust="0"/>
  </p:normalViewPr>
  <p:slideViewPr>
    <p:cSldViewPr snapToGrid="0" showGuides="1">
      <p:cViewPr varScale="1">
        <p:scale>
          <a:sx n="154" d="100"/>
          <a:sy n="154" d="100"/>
        </p:scale>
        <p:origin x="556" y="96"/>
      </p:cViewPr>
      <p:guideLst>
        <p:guide orient="horz" pos="2160"/>
        <p:guide pos="3840"/>
        <p:guide pos="3054"/>
        <p:guide orient="horz" pos="564"/>
        <p:guide pos="3384"/>
        <p:guide orient="horz" pos="343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78"/>
    </p:cViewPr>
  </p:sorterViewPr>
  <p:notesViewPr>
    <p:cSldViewPr snapToGrid="0" showGuides="1">
      <p:cViewPr varScale="1">
        <p:scale>
          <a:sx n="73" d="100"/>
          <a:sy n="73" d="100"/>
        </p:scale>
        <p:origin x="261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CA2892-7047-457D-B8F7-8F7DD841C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274" cy="502922"/>
          </a:xfrm>
          <a:prstGeom prst="rect">
            <a:avLst/>
          </a:prstGeom>
        </p:spPr>
        <p:txBody>
          <a:bodyPr vert="horz" lIns="63661" tIns="31830" rIns="63661" bIns="31830" rtlCol="0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9175C-416F-4AE2-B2D2-38094CA804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1787" y="0"/>
            <a:ext cx="2985274" cy="502922"/>
          </a:xfrm>
          <a:prstGeom prst="rect">
            <a:avLst/>
          </a:prstGeom>
        </p:spPr>
        <p:txBody>
          <a:bodyPr vert="horz" lIns="63661" tIns="31830" rIns="63661" bIns="31830" rtlCol="0"/>
          <a:lstStyle>
            <a:lvl1pPr algn="r">
              <a:defRPr sz="800"/>
            </a:lvl1pPr>
          </a:lstStyle>
          <a:p>
            <a:fld id="{AC8304D5-BE56-4388-914C-E888D00493C4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FBBA4-648C-4915-8611-BB9D3CCDD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518966"/>
            <a:ext cx="2985274" cy="502922"/>
          </a:xfrm>
          <a:prstGeom prst="rect">
            <a:avLst/>
          </a:prstGeom>
        </p:spPr>
        <p:txBody>
          <a:bodyPr vert="horz" lIns="63661" tIns="31830" rIns="63661" bIns="31830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805C1-8965-49D4-AFA2-FCDA293AC0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1787" y="9518966"/>
            <a:ext cx="2985274" cy="502922"/>
          </a:xfrm>
          <a:prstGeom prst="rect">
            <a:avLst/>
          </a:prstGeom>
        </p:spPr>
        <p:txBody>
          <a:bodyPr vert="horz" lIns="63661" tIns="31830" rIns="63661" bIns="31830" rtlCol="0" anchor="b"/>
          <a:lstStyle>
            <a:lvl1pPr algn="r">
              <a:defRPr sz="800"/>
            </a:lvl1pPr>
          </a:lstStyle>
          <a:p>
            <a:fld id="{5FECE7BB-60BB-4C24-86CE-AA5784699A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230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84871" cy="502835"/>
          </a:xfrm>
          <a:prstGeom prst="rect">
            <a:avLst/>
          </a:prstGeom>
        </p:spPr>
        <p:txBody>
          <a:bodyPr vert="horz" lIns="96589" tIns="48294" rIns="96589" bIns="48294" rtlCol="0"/>
          <a:lstStyle>
            <a:lvl1pPr algn="l">
              <a:defRPr sz="13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700" y="0"/>
            <a:ext cx="2984871" cy="502835"/>
          </a:xfrm>
          <a:prstGeom prst="rect">
            <a:avLst/>
          </a:prstGeom>
        </p:spPr>
        <p:txBody>
          <a:bodyPr vert="horz" lIns="96589" tIns="48294" rIns="96589" bIns="48294" rtlCol="0"/>
          <a:lstStyle>
            <a:lvl1pPr algn="r">
              <a:defRPr sz="1300">
                <a:latin typeface="Century Gothic" panose="020B0502020202020204" pitchFamily="34" charset="0"/>
              </a:defRPr>
            </a:lvl1pPr>
          </a:lstStyle>
          <a:p>
            <a:fld id="{E7EFACC9-4A58-438E-8A99-96CD97360402}" type="datetimeFigureOut">
              <a:rPr lang="en-GB" smtClean="0"/>
              <a:pPr/>
              <a:t>25/09/2022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9" tIns="48294" rIns="96589" bIns="4829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vert="horz" lIns="96589" tIns="48294" rIns="96589" bIns="4829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519056"/>
            <a:ext cx="2984871" cy="502834"/>
          </a:xfrm>
          <a:prstGeom prst="rect">
            <a:avLst/>
          </a:prstGeom>
        </p:spPr>
        <p:txBody>
          <a:bodyPr vert="horz" lIns="96589" tIns="48294" rIns="96589" bIns="48294" rtlCol="0" anchor="b"/>
          <a:lstStyle>
            <a:lvl1pPr algn="l">
              <a:defRPr sz="13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700" y="9519056"/>
            <a:ext cx="2984871" cy="502834"/>
          </a:xfrm>
          <a:prstGeom prst="rect">
            <a:avLst/>
          </a:prstGeom>
        </p:spPr>
        <p:txBody>
          <a:bodyPr vert="horz" lIns="96589" tIns="48294" rIns="96589" bIns="48294" rtlCol="0" anchor="b"/>
          <a:lstStyle>
            <a:lvl1pPr algn="r">
              <a:defRPr sz="1300">
                <a:latin typeface="Century Gothic" panose="020B0502020202020204" pitchFamily="34" charset="0"/>
              </a:defRPr>
            </a:lvl1pPr>
          </a:lstStyle>
          <a:p>
            <a:fld id="{AB28413E-8513-4DE3-9464-74BA6F2A432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32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3776472"/>
            <a:ext cx="8215311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4499651"/>
            <a:ext cx="82153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3293413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fld id="{5CE390AD-77B7-491D-8876-B4C32978E0FE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2F5D2B-2E1A-4E97-BFDD-DAC727F398D7}"/>
              </a:ext>
            </a:extLst>
          </p:cNvPr>
          <p:cNvCxnSpPr>
            <a:cxnSpLocks/>
          </p:cNvCxnSpPr>
          <p:nvPr/>
        </p:nvCxnSpPr>
        <p:spPr>
          <a:xfrm>
            <a:off x="595315" y="3676650"/>
            <a:ext cx="86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D056C6-4398-4AB4-A822-7C98DEDC47E2}"/>
              </a:ext>
            </a:extLst>
          </p:cNvPr>
          <p:cNvCxnSpPr>
            <a:cxnSpLocks/>
          </p:cNvCxnSpPr>
          <p:nvPr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A7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32B4E9-CFE3-49C1-9920-42EFC3FF35FA}"/>
              </a:ext>
            </a:extLst>
          </p:cNvPr>
          <p:cNvCxnSpPr>
            <a:cxnSpLocks/>
          </p:cNvCxnSpPr>
          <p:nvPr userDrawn="1"/>
        </p:nvCxnSpPr>
        <p:spPr>
          <a:xfrm>
            <a:off x="595315" y="3676650"/>
            <a:ext cx="86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160C5-3877-4A83-9CF8-C22E35A83C95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A7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EEAB1D-D790-4239-A5D6-369CB7E2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70131" y="700087"/>
            <a:ext cx="2395538" cy="9144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45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5A89BB4C-39D8-4381-80A4-81207494E77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93725" y="1416050"/>
            <a:ext cx="11002961" cy="502895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5C6F8-D820-456F-9602-4DE296BE2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11002964" cy="3600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5BB0-F4A4-46AF-BEFE-DF4C8829A29D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38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5A89BB4C-39D8-4381-80A4-81207494E77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93724" y="1638297"/>
            <a:ext cx="11002964" cy="454977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5C6F8-D820-456F-9602-4DE296BE2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11002964" cy="55120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8950" y="6548582"/>
            <a:ext cx="947737" cy="172893"/>
          </a:xfrm>
        </p:spPr>
        <p:txBody>
          <a:bodyPr/>
          <a:lstStyle>
            <a:lvl1pPr algn="r">
              <a:defRPr/>
            </a:lvl1pPr>
          </a:lstStyle>
          <a:p>
            <a:fld id="{829F1A28-EE87-4E19-B537-A7C8CF8418DF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CCA8EB-1A49-4CC3-B289-87C9B5188C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3725" y="6484138"/>
            <a:ext cx="9900000" cy="216000"/>
          </a:xfrm>
        </p:spPr>
        <p:txBody>
          <a:bodyPr anchor="b" anchorCtr="0"/>
          <a:lstStyle>
            <a:lvl1pPr>
              <a:lnSpc>
                <a:spcPct val="90000"/>
              </a:lnSpc>
              <a:defRPr sz="7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3B0829-E5A0-4945-8212-BCF8A5E5A59A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44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44B3-A2B9-4AF7-AD33-8713C17FC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27CEE-91DE-4763-BE06-A9A7B9CC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757A-7CBE-4ADB-BAB1-D253D081CF11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A9A91-AE58-4659-B771-A56EF764A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6CAF2-832F-474A-A658-99B93AEC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41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B953B-B921-4770-8557-454002F4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9B25-6726-41A8-9609-212C629C628C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E0B23-3B16-480F-8EB2-4B3F5C6D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9024F-41BD-479C-B53F-7CAA4DAA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21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AC2177-AC46-4050-9AFB-16B810DBF4AD}"/>
              </a:ext>
            </a:extLst>
          </p:cNvPr>
          <p:cNvSpPr/>
          <p:nvPr userDrawn="1"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2843784" cy="690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Heading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4360" y="1636776"/>
            <a:ext cx="2843784" cy="3805662"/>
          </a:xfrm>
        </p:spPr>
        <p:txBody>
          <a:bodyPr/>
          <a:lstStyle>
            <a:lvl1pPr>
              <a:lnSpc>
                <a:spcPct val="90000"/>
              </a:lnSpc>
              <a:defRPr sz="1100">
                <a:solidFill>
                  <a:schemeClr val="bg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F166DE-F5CA-4865-8D7F-BEEFC3416859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5614988"/>
            <a:ext cx="2843784" cy="576000"/>
          </a:xfrm>
        </p:spPr>
        <p:txBody>
          <a:bodyPr/>
          <a:lstStyle>
            <a:lvl1pPr>
              <a:lnSpc>
                <a:spcPct val="90000"/>
              </a:lnSpc>
              <a:defRPr sz="7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FA33C4E6-9E8D-4093-95AF-60F9474C91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49091" y="892799"/>
            <a:ext cx="6747615" cy="529686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2BFD3-2E32-4925-98FE-F183CD02CE09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78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AC2177-AC46-4050-9AFB-16B810DBF4AD}"/>
              </a:ext>
            </a:extLst>
          </p:cNvPr>
          <p:cNvSpPr/>
          <p:nvPr userDrawn="1"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2843784" cy="690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Heading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4360" y="1636775"/>
            <a:ext cx="2843784" cy="1764000"/>
          </a:xfrm>
        </p:spPr>
        <p:txBody>
          <a:bodyPr/>
          <a:lstStyle>
            <a:lvl1pPr>
              <a:lnSpc>
                <a:spcPct val="90000"/>
              </a:lnSpc>
              <a:defRPr sz="1100">
                <a:solidFill>
                  <a:schemeClr val="bg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52BE7C-F966-44EA-9579-C1655A460BB5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5614988"/>
            <a:ext cx="2843784" cy="576000"/>
          </a:xfrm>
        </p:spPr>
        <p:txBody>
          <a:bodyPr/>
          <a:lstStyle>
            <a:lvl1pPr>
              <a:lnSpc>
                <a:spcPct val="90000"/>
              </a:lnSpc>
              <a:defRPr sz="7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FA33C4E6-9E8D-4093-95AF-60F9474C91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49091" y="892799"/>
            <a:ext cx="6747615" cy="529686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360" y="3532188"/>
            <a:ext cx="2843784" cy="1987200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0F832E-F461-4C31-B24C-8BA4CA139B66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880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0F832E-F461-4C31-B24C-8BA4CA139B66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20456" y="0"/>
            <a:ext cx="3968496" cy="6858000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2843784" cy="690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Heading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4360" y="1636775"/>
            <a:ext cx="2843784" cy="4552888"/>
          </a:xfrm>
        </p:spPr>
        <p:txBody>
          <a:bodyPr/>
          <a:lstStyle>
            <a:lvl1pPr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tx1"/>
              </a:buClr>
              <a:defRPr sz="1100">
                <a:solidFill>
                  <a:schemeClr val="tx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A995-864C-4F0F-80E5-A25D17F79EB2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4800" y="0"/>
            <a:ext cx="3968496" cy="6858000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93371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2952" cy="6858000"/>
          </a:xfrm>
        </p:spPr>
        <p:txBody>
          <a:bodyPr anchor="ctr" anchorCtr="1"/>
          <a:lstStyle/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914400"/>
            <a:ext cx="4270248" cy="5029200"/>
          </a:xfrm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BAEC-D3E2-4154-9BAD-742764A4F5A1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92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29016" y="0"/>
            <a:ext cx="4059936" cy="6858000"/>
          </a:xfrm>
        </p:spPr>
        <p:txBody>
          <a:bodyPr anchor="ctr" anchorCtr="1"/>
          <a:lstStyle/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991856" cy="6858000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D8334-37C0-4DFE-A74A-6C1F59322F7D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859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29016" y="0"/>
            <a:ext cx="4059936" cy="3365551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991856" cy="6858000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E563C-DF53-491D-A953-3702939255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9016" y="3492449"/>
            <a:ext cx="4059936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1E87-6DC6-47A6-8B93-AFCC392BBCE5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76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0A3D2-2B4B-451A-B645-A9FD46760F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004615"/>
            <a:ext cx="8215311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1775912"/>
            <a:ext cx="82153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687532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7217C66E-9B2C-4525-95DE-D881265E81B6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5" y="6494869"/>
            <a:ext cx="41148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7ACF60-925D-4D2E-85C8-1A15C656BD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72600" y="5376672"/>
            <a:ext cx="2249424" cy="1106424"/>
          </a:xfrm>
        </p:spPr>
        <p:txBody>
          <a:bodyPr anchor="ctr" anchorCtr="1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and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381662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29016" y="0"/>
            <a:ext cx="4059936" cy="3365551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991856" cy="3365551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E563C-DF53-491D-A953-3702939255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9016" y="3492449"/>
            <a:ext cx="4059936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6C0E4C-FD24-415B-AF84-69215FE4BA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3492449"/>
            <a:ext cx="3931920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52B4CB-4B0A-4E78-9F47-D563272A83E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9936" y="3492449"/>
            <a:ext cx="3931920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2822-81CB-45D9-9162-26BA84E4FE89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034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65464" y="0"/>
            <a:ext cx="2926535" cy="3365551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E563C-DF53-491D-A953-3702939255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5464" y="3492449"/>
            <a:ext cx="2926535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6C0E4C-FD24-415B-AF84-69215FE4BA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23033" y="0"/>
            <a:ext cx="2926535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52B4CB-4B0A-4E78-9F47-D563272A83E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033" y="3492449"/>
            <a:ext cx="2926535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CCBE-CF27-46D9-AF49-E36C6EA54F1D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44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Form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11002964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Heading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251855" y="1572481"/>
            <a:ext cx="2344834" cy="4617182"/>
          </a:xfrm>
        </p:spPr>
        <p:txBody>
          <a:bodyPr/>
          <a:lstStyle>
            <a:lvl1pPr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tx1"/>
              </a:buClr>
              <a:defRPr sz="1100">
                <a:solidFill>
                  <a:schemeClr val="tx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1950" y="6548582"/>
            <a:ext cx="2344738" cy="172893"/>
          </a:xfrm>
        </p:spPr>
        <p:txBody>
          <a:bodyPr/>
          <a:lstStyle/>
          <a:p>
            <a:pPr algn="r"/>
            <a:fld id="{E9C248E0-28CD-4475-8B88-DB3D04174067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3" y="6488906"/>
            <a:ext cx="8253415" cy="261937"/>
          </a:xfrm>
        </p:spPr>
        <p:txBody>
          <a:bodyPr/>
          <a:lstStyle>
            <a:lvl1pPr>
              <a:lnSpc>
                <a:spcPct val="90000"/>
              </a:lnSpc>
              <a:defRPr sz="70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343252-1657-42D0-BAD1-5C7BEBE21D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000" y="1566863"/>
            <a:ext cx="8255782" cy="4622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This layout is specifically for video content but also allows other content types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28BCF5-3EFE-4C99-97E8-5B467A25F231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52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73" userDrawn="1">
          <p15:clr>
            <a:srgbClr val="FBAE40"/>
          </p15:clr>
        </p15:guide>
        <p15:guide id="2" pos="582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5DCF21-3796-434F-B435-F642F2BA31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926776"/>
            <a:ext cx="3200400" cy="3200400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C8D38-8135-4397-8E54-2C2FB5F25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0" y="2194560"/>
            <a:ext cx="6567488" cy="886968"/>
          </a:xfrm>
        </p:spPr>
        <p:txBody>
          <a:bodyPr anchor="t" anchorCtr="0"/>
          <a:lstStyle>
            <a:lvl1pPr>
              <a:spcBef>
                <a:spcPts val="600"/>
              </a:spcBef>
              <a:defRPr sz="2800" cap="all" baseline="0"/>
            </a:lvl1pPr>
          </a:lstStyle>
          <a:p>
            <a:r>
              <a:rPr lang="en-US" dirty="0"/>
              <a:t>Enter presenter name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ED26-43A4-4B76-910A-2910A0CD22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4709160"/>
            <a:ext cx="6567488" cy="1480503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  <a:lvl2pPr marL="252000" indent="-273600">
              <a:lnSpc>
                <a:spcPct val="90000"/>
              </a:lnSpc>
              <a:buClr>
                <a:schemeClr val="tx1"/>
              </a:buClr>
              <a:defRPr sz="1100"/>
            </a:lvl2pPr>
            <a:lvl3pPr marL="5472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3pPr>
            <a:lvl4pPr marL="9144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4pPr>
            <a:lvl5pPr marL="128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BA11D-8E8D-461A-827A-A2BEEDCCE88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29200" y="3337560"/>
            <a:ext cx="6567488" cy="219456"/>
          </a:xfrm>
        </p:spPr>
        <p:txBody>
          <a:bodyPr/>
          <a:lstStyle>
            <a:lvl1pPr marL="0" indent="0">
              <a:buNone/>
              <a:defRPr sz="1400" cap="all" baseline="0">
                <a:solidFill>
                  <a:srgbClr val="75787B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8535-3946-4AB7-9938-076EA958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21C1-3D60-4AF9-A0DE-253753A3161C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E188B-8F50-4B47-855B-4704D665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60B61-9B22-4EDA-8F68-C77D391E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C290D-95BB-42C7-998A-751C8EDE7733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1F669-7E84-4BDF-BE82-AF6955F79799}"/>
              </a:ext>
            </a:extLst>
          </p:cNvPr>
          <p:cNvCxnSpPr>
            <a:cxnSpLocks/>
          </p:cNvCxnSpPr>
          <p:nvPr userDrawn="1"/>
        </p:nvCxnSpPr>
        <p:spPr>
          <a:xfrm>
            <a:off x="593725" y="4133088"/>
            <a:ext cx="115952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849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5DCF21-3796-434F-B435-F642F2BA31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4224" y="813816"/>
            <a:ext cx="4288536" cy="4270248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C8D38-8135-4397-8E54-2C2FB5F25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996696"/>
            <a:ext cx="4114800" cy="630936"/>
          </a:xfrm>
        </p:spPr>
        <p:txBody>
          <a:bodyPr anchor="t" anchorCtr="0"/>
          <a:lstStyle>
            <a:lvl1pPr>
              <a:spcBef>
                <a:spcPts val="600"/>
              </a:spcBef>
              <a:defRPr sz="2200" cap="all" baseline="0"/>
            </a:lvl1pPr>
          </a:lstStyle>
          <a:p>
            <a:r>
              <a:rPr lang="en-US" dirty="0"/>
              <a:t>Enter presenter name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ED26-43A4-4B76-910A-2910A0CD22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4360" y="2448623"/>
            <a:ext cx="4114800" cy="3741040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  <a:lvl2pPr marL="252000" indent="-273600">
              <a:lnSpc>
                <a:spcPct val="90000"/>
              </a:lnSpc>
              <a:buClr>
                <a:schemeClr val="tx1"/>
              </a:buClr>
              <a:defRPr sz="1100"/>
            </a:lvl2pPr>
            <a:lvl3pPr marL="5472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3pPr>
            <a:lvl4pPr marL="9144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4pPr>
            <a:lvl5pPr marL="128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BA11D-8E8D-461A-827A-A2BEEDCCE88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94360" y="1707960"/>
            <a:ext cx="4114800" cy="21945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200" cap="all" baseline="0">
                <a:solidFill>
                  <a:srgbClr val="75787B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8535-3946-4AB7-9938-076EA958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091-74B8-41E5-B956-D3FA66FA6FA1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E188B-8F50-4B47-855B-4704D665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60B61-9B22-4EDA-8F68-C77D391E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C290D-95BB-42C7-998A-751C8EDE7733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1F669-7E84-4BDF-BE82-AF6955F79799}"/>
              </a:ext>
            </a:extLst>
          </p:cNvPr>
          <p:cNvCxnSpPr>
            <a:cxnSpLocks/>
          </p:cNvCxnSpPr>
          <p:nvPr userDrawn="1"/>
        </p:nvCxnSpPr>
        <p:spPr>
          <a:xfrm>
            <a:off x="593725" y="804101"/>
            <a:ext cx="115952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177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4952" y="1618488"/>
            <a:ext cx="8551736" cy="338328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200" cap="all" baseline="0"/>
            </a:lvl1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58D8-10E3-4595-8BD9-3CB26E51D8A6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F833E1-87FB-47CE-99EE-E1D8B56DA0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5216" y="1051560"/>
            <a:ext cx="1929384" cy="1929384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BCA65A-E38C-478E-A26B-764BB46286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5216" y="3750798"/>
            <a:ext cx="1929384" cy="1929384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88A0CF-C729-4076-9212-3CDD101E55C0}"/>
              </a:ext>
            </a:extLst>
          </p:cNvPr>
          <p:cNvCxnSpPr/>
          <p:nvPr userDrawn="1"/>
        </p:nvCxnSpPr>
        <p:spPr>
          <a:xfrm>
            <a:off x="594000" y="804672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5509DF-14DC-484C-ACA8-7CAC8A33D20F}"/>
              </a:ext>
            </a:extLst>
          </p:cNvPr>
          <p:cNvCxnSpPr/>
          <p:nvPr userDrawn="1"/>
        </p:nvCxnSpPr>
        <p:spPr>
          <a:xfrm>
            <a:off x="594000" y="3503910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98C8-23F0-4ED4-B3B0-0A1692635DF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044952" y="2029968"/>
            <a:ext cx="8551737" cy="219456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1400" cap="all" baseline="0">
                <a:solidFill>
                  <a:srgbClr val="75787B"/>
                </a:solidFill>
              </a:defRPr>
            </a:lvl1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9BCB6F-2D27-4D18-826F-4AC4F701F98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044952" y="4317726"/>
            <a:ext cx="8551737" cy="33832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2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name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49626-1241-42DD-A406-90F0E0624A7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044952" y="4729206"/>
            <a:ext cx="8551737" cy="21945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cap="all" baseline="0" dirty="0">
                <a:solidFill>
                  <a:srgbClr val="75787B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217964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4952" y="1052967"/>
            <a:ext cx="8551736" cy="338328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200" cap="all" baseline="0"/>
            </a:lvl1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B062-80C9-46B8-BB9C-2C7CC19274C1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F833E1-87FB-47CE-99EE-E1D8B56DA0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5216" y="1051560"/>
            <a:ext cx="1929384" cy="1929384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BCA65A-E38C-478E-A26B-764BB46286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5216" y="3750798"/>
            <a:ext cx="1929384" cy="1929384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88A0CF-C729-4076-9212-3CDD101E55C0}"/>
              </a:ext>
            </a:extLst>
          </p:cNvPr>
          <p:cNvCxnSpPr/>
          <p:nvPr userDrawn="1"/>
        </p:nvCxnSpPr>
        <p:spPr>
          <a:xfrm>
            <a:off x="594000" y="804672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5509DF-14DC-484C-ACA8-7CAC8A33D20F}"/>
              </a:ext>
            </a:extLst>
          </p:cNvPr>
          <p:cNvCxnSpPr/>
          <p:nvPr userDrawn="1"/>
        </p:nvCxnSpPr>
        <p:spPr>
          <a:xfrm>
            <a:off x="594000" y="3503910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98C8-23F0-4ED4-B3B0-0A1692635DF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044952" y="1464447"/>
            <a:ext cx="8551736" cy="219456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1400" cap="all" baseline="0">
                <a:solidFill>
                  <a:srgbClr val="75787B"/>
                </a:solidFill>
              </a:defRPr>
            </a:lvl1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9BCB6F-2D27-4D18-826F-4AC4F701F98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044952" y="3721607"/>
            <a:ext cx="8769096" cy="33832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2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name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49626-1241-42DD-A406-90F0E0624A7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044952" y="4133085"/>
            <a:ext cx="8769096" cy="21945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cap="all" baseline="0" dirty="0">
                <a:solidFill>
                  <a:srgbClr val="75787B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A27AF4-89B7-4524-82B5-ED97537CB3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4952" y="1921646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37AA93D-A9FA-4092-8FDC-9C5575BA21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4952" y="4590285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15551866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86000" y="987552"/>
            <a:ext cx="8769096" cy="338328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200" cap="all" baseline="0"/>
            </a:lvl1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4FF7-167A-4F16-8FE7-0F0A5331EE31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F833E1-87FB-47CE-99EE-E1D8B56DA0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000" y="1051560"/>
            <a:ext cx="1298448" cy="1289304"/>
          </a:xfrm>
        </p:spPr>
        <p:txBody>
          <a:bodyPr anchor="ctr" anchorCtr="1"/>
          <a:lstStyle>
            <a:lvl1pPr algn="ctr">
              <a:defRPr sz="1400"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BCA65A-E38C-478E-A26B-764BB46286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4000" y="2912363"/>
            <a:ext cx="1298448" cy="1289304"/>
          </a:xfrm>
        </p:spPr>
        <p:txBody>
          <a:bodyPr anchor="ctr" anchorCtr="1"/>
          <a:lstStyle>
            <a:lvl1pPr algn="ctr">
              <a:defRPr sz="1400"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98C8-23F0-4ED4-B3B0-0A1692635DF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286000" y="1408176"/>
            <a:ext cx="8769096" cy="219456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1400" cap="all" baseline="0">
                <a:solidFill>
                  <a:srgbClr val="75787B"/>
                </a:solidFill>
              </a:defRPr>
            </a:lvl1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9BCB6F-2D27-4D18-826F-4AC4F701F98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286000" y="2848355"/>
            <a:ext cx="8769096" cy="33832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2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name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49626-1241-42DD-A406-90F0E0624A7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86000" y="3268979"/>
            <a:ext cx="8769096" cy="21945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cap="all" baseline="0" dirty="0">
                <a:solidFill>
                  <a:srgbClr val="75787B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A27AF4-89B7-4524-82B5-ED97537CB3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86000" y="1728216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37AA93D-A9FA-4092-8FDC-9C5575BA21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0" y="3589019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623045-4497-4DA6-9908-02A26FDF9922}"/>
              </a:ext>
            </a:extLst>
          </p:cNvPr>
          <p:cNvCxnSpPr/>
          <p:nvPr userDrawn="1"/>
        </p:nvCxnSpPr>
        <p:spPr>
          <a:xfrm>
            <a:off x="594000" y="804672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39164-2AFD-458D-BADD-B74492A129F1}"/>
              </a:ext>
            </a:extLst>
          </p:cNvPr>
          <p:cNvCxnSpPr/>
          <p:nvPr userDrawn="1"/>
        </p:nvCxnSpPr>
        <p:spPr>
          <a:xfrm>
            <a:off x="594000" y="4526280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C33C79-4B9D-46BE-B1AF-4540780E042F}"/>
              </a:ext>
            </a:extLst>
          </p:cNvPr>
          <p:cNvCxnSpPr/>
          <p:nvPr userDrawn="1"/>
        </p:nvCxnSpPr>
        <p:spPr>
          <a:xfrm>
            <a:off x="594000" y="2665476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7B94AA-9F6D-4704-90CE-6E4211065C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94000" y="4773168"/>
            <a:ext cx="1298448" cy="1289304"/>
          </a:xfrm>
        </p:spPr>
        <p:txBody>
          <a:bodyPr anchor="ctr" anchorCtr="1"/>
          <a:lstStyle>
            <a:lvl1pPr algn="ctr">
              <a:defRPr sz="1400"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A5DF026-95D4-4554-8AFF-1218A0970E6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2286000" y="4709160"/>
            <a:ext cx="8769096" cy="33832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2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name here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7D8CD8C-DF0A-4AF2-A472-D3DBFD8D2207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286000" y="5129784"/>
            <a:ext cx="8769096" cy="21945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cap="all" baseline="0" dirty="0">
                <a:solidFill>
                  <a:srgbClr val="75787B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title here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2FE612F-DDEA-4F13-AF5F-5F2B3CA095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0" y="5449824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3833624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7238" y="1759745"/>
            <a:ext cx="956945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500" cap="all" baseline="0">
                <a:solidFill>
                  <a:srgbClr val="D50032"/>
                </a:solidFill>
              </a:defRPr>
            </a:lvl1pPr>
          </a:lstStyle>
          <a:p>
            <a:r>
              <a:rPr lang="en-US" dirty="0"/>
              <a:t>Enter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27238" y="3406458"/>
            <a:ext cx="9072000" cy="256254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1018D-AFAF-4649-A77E-5BA12DED24E9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178526-E4AD-47AB-979D-84618DC34467}"/>
              </a:ext>
            </a:extLst>
          </p:cNvPr>
          <p:cNvCxnSpPr/>
          <p:nvPr userDrawn="1"/>
        </p:nvCxnSpPr>
        <p:spPr>
          <a:xfrm>
            <a:off x="2027238" y="1662113"/>
            <a:ext cx="863600" cy="0"/>
          </a:xfrm>
          <a:prstGeom prst="line">
            <a:avLst/>
          </a:prstGeom>
          <a:ln w="38100">
            <a:solidFill>
              <a:srgbClr val="D5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23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2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7238" y="1759745"/>
            <a:ext cx="956945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500" cap="all" baseline="0">
                <a:solidFill>
                  <a:srgbClr val="75787B"/>
                </a:solidFill>
              </a:defRPr>
            </a:lvl1pPr>
          </a:lstStyle>
          <a:p>
            <a:r>
              <a:rPr lang="en-US" dirty="0"/>
              <a:t>Enter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27238" y="3406458"/>
            <a:ext cx="9072000" cy="256254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1486-4A2D-4354-8E33-130EF4C5789F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178526-E4AD-47AB-979D-84618DC34467}"/>
              </a:ext>
            </a:extLst>
          </p:cNvPr>
          <p:cNvCxnSpPr/>
          <p:nvPr userDrawn="1"/>
        </p:nvCxnSpPr>
        <p:spPr>
          <a:xfrm>
            <a:off x="2027238" y="1662113"/>
            <a:ext cx="863600" cy="0"/>
          </a:xfrm>
          <a:prstGeom prst="line">
            <a:avLst/>
          </a:prstGeom>
          <a:ln w="381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67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Vers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0A3D2-2B4B-451A-B645-A9FD46760F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414016"/>
            <a:ext cx="12192000" cy="4443984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004615"/>
            <a:ext cx="8215311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1775912"/>
            <a:ext cx="8215311" cy="51602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687532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5DF76D0F-57E5-4DC7-BB01-B0909985DB13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5" y="6494869"/>
            <a:ext cx="41148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7ACF60-925D-4D2E-85C8-1A15C656BD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72600" y="5376672"/>
            <a:ext cx="2249424" cy="1106424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54500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ck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CFFFFF-5409-4152-B7FE-799A2E7BA141}"/>
              </a:ext>
            </a:extLst>
          </p:cNvPr>
          <p:cNvCxnSpPr>
            <a:cxnSpLocks/>
          </p:cNvCxnSpPr>
          <p:nvPr userDrawn="1"/>
        </p:nvCxnSpPr>
        <p:spPr>
          <a:xfrm>
            <a:off x="1390650" y="1980000"/>
            <a:ext cx="108013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9229" y="4713769"/>
            <a:ext cx="9072000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688621-833B-4DEB-A129-1EA29FF2FF6E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B18F004-78E6-4C3F-A271-4E2E7571BD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58384" y="0"/>
            <a:ext cx="5623560" cy="4169663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9" y="3067056"/>
            <a:ext cx="955119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9888" y="1984248"/>
            <a:ext cx="1289304" cy="292608"/>
          </a:xfrm>
          <a:ln>
            <a:solidFill>
              <a:schemeClr val="bg1"/>
            </a:solidFill>
          </a:ln>
        </p:spPr>
        <p:txBody>
          <a:bodyPr anchor="ctr" anchorCtr="1"/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1239319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CFFFFF-5409-4152-B7FE-799A2E7BA141}"/>
              </a:ext>
            </a:extLst>
          </p:cNvPr>
          <p:cNvCxnSpPr>
            <a:cxnSpLocks/>
          </p:cNvCxnSpPr>
          <p:nvPr userDrawn="1"/>
        </p:nvCxnSpPr>
        <p:spPr>
          <a:xfrm>
            <a:off x="1390650" y="1980000"/>
            <a:ext cx="108013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9229" y="4713769"/>
            <a:ext cx="9072000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2B089E-6539-4AB7-9E68-85DF41653642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9" y="3067056"/>
            <a:ext cx="955119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9CCDE02A-D442-47C0-BC83-EF87E684B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9888" y="1984248"/>
            <a:ext cx="1289304" cy="292608"/>
          </a:xfrm>
          <a:ln>
            <a:solidFill>
              <a:schemeClr val="bg1"/>
            </a:solidFill>
          </a:ln>
        </p:spPr>
        <p:txBody>
          <a:bodyPr anchor="ctr" anchorCtr="1"/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4093017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 Image">
    <p:bg>
      <p:bgPr>
        <a:solidFill>
          <a:srgbClr val="007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B18F004-78E6-4C3F-A271-4E2E7571BD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4984" y="0"/>
            <a:ext cx="3493008" cy="4517136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9229" y="4713769"/>
            <a:ext cx="9072000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1478D2-8F36-44CE-9F8F-5781EC2C74EC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9" y="3067056"/>
            <a:ext cx="955119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9888" y="1984248"/>
            <a:ext cx="1289304" cy="292608"/>
          </a:xfrm>
          <a:ln>
            <a:solidFill>
              <a:schemeClr val="bg1"/>
            </a:solidFill>
          </a:ln>
        </p:spPr>
        <p:txBody>
          <a:bodyPr anchor="ctr" anchorCtr="1"/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388452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rgbClr val="007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CFFFFF-5409-4152-B7FE-799A2E7BA141}"/>
              </a:ext>
            </a:extLst>
          </p:cNvPr>
          <p:cNvCxnSpPr>
            <a:cxnSpLocks/>
          </p:cNvCxnSpPr>
          <p:nvPr userDrawn="1"/>
        </p:nvCxnSpPr>
        <p:spPr>
          <a:xfrm>
            <a:off x="1390650" y="1980000"/>
            <a:ext cx="108013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9229" y="4713769"/>
            <a:ext cx="9072000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AE9340-EDE7-4963-832C-C4387AF50CDC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9" y="3067056"/>
            <a:ext cx="955119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9888" y="1984248"/>
            <a:ext cx="1289304" cy="292608"/>
          </a:xfrm>
          <a:ln>
            <a:solidFill>
              <a:schemeClr val="bg1"/>
            </a:solidFill>
          </a:ln>
        </p:spPr>
        <p:txBody>
          <a:bodyPr anchor="ctr" anchorCtr="1"/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120163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 #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17336" y="2024704"/>
            <a:ext cx="5498401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3F808C-D3AB-4776-A14D-9CAC37CB4B89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338" y="3761994"/>
            <a:ext cx="5498554" cy="1143000"/>
          </a:xfrm>
        </p:spPr>
        <p:txBody>
          <a:bodyPr anchor="t" anchorCtr="0"/>
          <a:lstStyle>
            <a:lvl1pPr>
              <a:spcBef>
                <a:spcPts val="600"/>
              </a:spcBef>
              <a:defRPr sz="4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7008" y="1670050"/>
            <a:ext cx="4178808" cy="3708400"/>
          </a:xfrm>
          <a:ln>
            <a:noFill/>
          </a:ln>
        </p:spPr>
        <p:txBody>
          <a:bodyPr anchor="b" anchorCtr="0"/>
          <a:lstStyle>
            <a:lvl1pPr marL="0" indent="0">
              <a:lnSpc>
                <a:spcPts val="24400"/>
              </a:lnSpc>
              <a:spcBef>
                <a:spcPts val="0"/>
              </a:spcBef>
              <a:buNone/>
              <a:defRPr lang="en-US" sz="24400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B18F004-78E6-4C3F-A271-4E2E7571BD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596128" cy="6858000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  <a:br>
              <a:rPr lang="en-GB" dirty="0"/>
            </a:br>
            <a:r>
              <a:rPr lang="en-GB" dirty="0"/>
              <a:t>then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01658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 #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CFFFFF-5409-4152-B7FE-799A2E7BA141}"/>
              </a:ext>
            </a:extLst>
          </p:cNvPr>
          <p:cNvCxnSpPr>
            <a:cxnSpLocks/>
          </p:cNvCxnSpPr>
          <p:nvPr userDrawn="1"/>
        </p:nvCxnSpPr>
        <p:spPr>
          <a:xfrm>
            <a:off x="457200" y="5230800"/>
            <a:ext cx="117348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17336" y="2024704"/>
            <a:ext cx="5498401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CA5E0-55B6-45D6-B705-526A2EDA6922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338" y="3761994"/>
            <a:ext cx="5498554" cy="1143000"/>
          </a:xfrm>
        </p:spPr>
        <p:txBody>
          <a:bodyPr anchor="t" anchorCtr="0"/>
          <a:lstStyle>
            <a:lvl1pPr>
              <a:spcBef>
                <a:spcPts val="600"/>
              </a:spcBef>
              <a:defRPr sz="4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7008" y="1670050"/>
            <a:ext cx="4178808" cy="3708400"/>
          </a:xfrm>
          <a:ln>
            <a:noFill/>
          </a:ln>
        </p:spPr>
        <p:txBody>
          <a:bodyPr anchor="b" anchorCtr="0"/>
          <a:lstStyle>
            <a:lvl1pPr marL="0" indent="0">
              <a:lnSpc>
                <a:spcPts val="24400"/>
              </a:lnSpc>
              <a:spcBef>
                <a:spcPts val="0"/>
              </a:spcBef>
              <a:buNone/>
              <a:defRPr lang="en-US" sz="24400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04753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6237" y="910336"/>
            <a:ext cx="4890451" cy="612648"/>
          </a:xfrm>
        </p:spPr>
        <p:txBody>
          <a:bodyPr/>
          <a:lstStyle>
            <a:lvl1pPr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end of presentation information notes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705602" y="1685925"/>
            <a:ext cx="4890451" cy="316800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5600" y="498475"/>
            <a:ext cx="4500000" cy="261937"/>
          </a:xfr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defRPr lang="en-US" sz="9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contact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766679-CE9C-4787-BBF0-AACEA6F92F72}"/>
              </a:ext>
            </a:extLst>
          </p:cNvPr>
          <p:cNvCxnSpPr>
            <a:cxnSpLocks/>
          </p:cNvCxnSpPr>
          <p:nvPr userDrawn="1"/>
        </p:nvCxnSpPr>
        <p:spPr>
          <a:xfrm>
            <a:off x="6705600" y="638016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4D46F8-B7CA-4481-8859-F4D5D18B74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25896" cy="3355848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F847508-A893-4380-81AE-F6133FD0E4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502152"/>
            <a:ext cx="6025896" cy="3355848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470A4F-4FFB-4861-8631-15BBBAB5FE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38634" y="5181599"/>
            <a:ext cx="2016503" cy="777433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logo</a:t>
            </a:r>
          </a:p>
        </p:txBody>
      </p:sp>
    </p:spTree>
    <p:extLst>
      <p:ext uri="{BB962C8B-B14F-4D97-AF65-F5344CB8AC3E}">
        <p14:creationId xmlns:p14="http://schemas.microsoft.com/office/powerpoint/2010/main" val="129411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73">
          <p15:clr>
            <a:srgbClr val="FBAE40"/>
          </p15:clr>
        </p15:guide>
        <p15:guide id="2" pos="58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910336"/>
            <a:ext cx="5230368" cy="612648"/>
          </a:xfrm>
        </p:spPr>
        <p:txBody>
          <a:bodyPr/>
          <a:lstStyle>
            <a:lvl1pPr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end of presentation information notes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3725" y="1685925"/>
            <a:ext cx="5230368" cy="324000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3" y="498475"/>
            <a:ext cx="5230368" cy="261937"/>
          </a:xfr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defRPr lang="en-US" sz="9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contact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766679-CE9C-4787-BBF0-AACEA6F92F72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67A736-1298-4A46-87D1-2E47639ED0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8386" y="5181600"/>
            <a:ext cx="2013529" cy="776287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logo</a:t>
            </a:r>
          </a:p>
        </p:txBody>
      </p:sp>
    </p:spTree>
    <p:extLst>
      <p:ext uri="{BB962C8B-B14F-4D97-AF65-F5344CB8AC3E}">
        <p14:creationId xmlns:p14="http://schemas.microsoft.com/office/powerpoint/2010/main" val="2044273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73">
          <p15:clr>
            <a:srgbClr val="FBAE40"/>
          </p15:clr>
        </p15:guide>
        <p15:guide id="2" pos="58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8754-7D65-4257-AF0A-B243DC1BE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11002964" cy="551208"/>
          </a:xfrm>
        </p:spPr>
        <p:txBody>
          <a:bodyPr/>
          <a:lstStyle/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0C96D-03D0-4B85-B6D0-EEFE3D5302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3724" y="1623943"/>
            <a:ext cx="5184000" cy="363523"/>
          </a:xfrm>
        </p:spPr>
        <p:txBody>
          <a:bodyPr anchor="t" anchorCtr="0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slide 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5F399-D8F9-4B56-A780-F523D3104E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3724" y="2043808"/>
            <a:ext cx="5184000" cy="36845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AA0E5-BA23-4307-A41B-A6E5C11A77C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13500" y="1623943"/>
            <a:ext cx="5183188" cy="363523"/>
          </a:xfrm>
        </p:spPr>
        <p:txBody>
          <a:bodyPr anchor="t" anchorCtr="0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slide sub-heading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53082-F4F9-4DFD-B42A-451A32552B1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13500" y="2043809"/>
            <a:ext cx="5183188" cy="3684588"/>
          </a:xfrm>
        </p:spPr>
        <p:txBody>
          <a:bodyPr/>
          <a:lstStyle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4F3ABA-D34C-4946-86AA-BFC87C32B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FD0A6-672F-4488-939E-CAA35979448E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761B2-E4CD-4FB0-8364-171E494F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D2FE3-8CF6-4B22-9E71-761CD86D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03512-D264-4CFD-B8C3-9DFF0881D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725" y="5803556"/>
            <a:ext cx="11002963" cy="434975"/>
          </a:xfrm>
        </p:spPr>
        <p:txBody>
          <a:bodyPr anchor="b" anchorCtr="0"/>
          <a:lstStyle>
            <a:lvl1pPr algn="ctr"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4B9486-EC91-483D-82A7-3AD23C348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21613" y="6515098"/>
            <a:ext cx="3775075" cy="185737"/>
          </a:xfrm>
        </p:spPr>
        <p:txBody>
          <a:bodyPr anchor="b" anchorCtr="0"/>
          <a:lstStyle>
            <a:lvl1pPr marL="0" algn="r" defTabSz="914400" rtl="0" eaLnBrk="1" latinLnBrk="0" hangingPunct="1">
              <a:defRPr lang="en-GB" sz="800" i="1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Enter Source 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08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format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D2A6-36E4-4CCF-A740-B1281B3E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866775"/>
            <a:ext cx="3932237" cy="1066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0D1FC-A2FB-488F-AC48-06A033A6D12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413500" cy="4873625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CC4B0-10C2-4F73-ABB6-C8FF89194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72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8679B-C154-44B9-A3F9-2864C030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01B0-1AD5-4E49-916B-1D03C57D3155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27A9E-F586-4690-A65A-445235AB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4715B-8635-4B57-9671-8C70EACA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6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Ver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0A3D2-2B4B-451A-B645-A9FD46760F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5653032"/>
            <a:ext cx="8215311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772612"/>
            <a:ext cx="82153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5333751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51E87061-529F-4663-B6E8-3508B6EC3352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5" y="6494869"/>
            <a:ext cx="41148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7ACF60-925D-4D2E-85C8-1A15C656BD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72600" y="5376672"/>
            <a:ext cx="2249424" cy="1106424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and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3131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Ver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0A3D2-2B4B-451A-B645-A9FD46760F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48288" y="0"/>
            <a:ext cx="6843712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2580528"/>
            <a:ext cx="4662000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3368492"/>
            <a:ext cx="4662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460520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fld id="{2AF8E934-7DC1-4EDA-B1F1-126F6DCD9E19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5" y="6494869"/>
            <a:ext cx="41148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7ACF60-925D-4D2E-85C8-1A15C656BD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160" y="5249068"/>
            <a:ext cx="2552400" cy="975600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96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C6F8-D820-456F-9602-4DE296BE2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B1F4-169F-498D-BCCF-B4E98C87763D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47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C6F8-D820-456F-9602-4DE296BE2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buClr>
                <a:srgbClr val="424445"/>
              </a:buClr>
              <a:defRPr>
                <a:solidFill>
                  <a:srgbClr val="424445"/>
                </a:solidFill>
              </a:defRPr>
            </a:lvl2pPr>
            <a:lvl3pPr>
              <a:buClr>
                <a:srgbClr val="75787B"/>
              </a:buClr>
              <a:defRPr>
                <a:solidFill>
                  <a:srgbClr val="75787B"/>
                </a:solidFill>
              </a:defRPr>
            </a:lvl3pPr>
            <a:lvl4pPr>
              <a:buClr>
                <a:srgbClr val="75787B"/>
              </a:buClr>
              <a:defRPr>
                <a:solidFill>
                  <a:srgbClr val="75787B"/>
                </a:solidFill>
              </a:defRPr>
            </a:lvl4pPr>
            <a:lvl5pPr>
              <a:buClr>
                <a:srgbClr val="75787B"/>
              </a:buClr>
              <a:defRPr>
                <a:solidFill>
                  <a:srgbClr val="75787B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5339-4891-4520-816F-E6B95A47DF1D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5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3725" y="1638299"/>
            <a:ext cx="5184000" cy="4550400"/>
          </a:xfrm>
        </p:spPr>
        <p:txBody>
          <a:bodyPr/>
          <a:lstStyle/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1319B-632F-4CFF-AF3D-1323B370D2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12707" y="1638300"/>
            <a:ext cx="5184000" cy="4550400"/>
          </a:xfrm>
        </p:spPr>
        <p:txBody>
          <a:bodyPr/>
          <a:lstStyle/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8084-B5D1-4C29-BAB4-A2E4B5534F9F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22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Grey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3725" y="1638299"/>
            <a:ext cx="5184000" cy="4550400"/>
          </a:xfrm>
        </p:spPr>
        <p:txBody>
          <a:bodyPr/>
          <a:lstStyle>
            <a:lvl2pPr>
              <a:buClr>
                <a:srgbClr val="424445"/>
              </a:buClr>
              <a:defRPr>
                <a:solidFill>
                  <a:srgbClr val="424445"/>
                </a:solidFill>
              </a:defRPr>
            </a:lvl2pPr>
            <a:lvl3pPr>
              <a:buClr>
                <a:srgbClr val="75787B"/>
              </a:buClr>
              <a:defRPr>
                <a:solidFill>
                  <a:srgbClr val="75787B"/>
                </a:solidFill>
              </a:defRPr>
            </a:lvl3pPr>
            <a:lvl4pPr>
              <a:buClr>
                <a:srgbClr val="75787B"/>
              </a:buClr>
              <a:defRPr>
                <a:solidFill>
                  <a:srgbClr val="75787B"/>
                </a:solidFill>
              </a:defRPr>
            </a:lvl4pPr>
            <a:lvl5pPr>
              <a:buClr>
                <a:srgbClr val="75787B"/>
              </a:buClr>
              <a:defRPr>
                <a:solidFill>
                  <a:srgbClr val="75787B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1319B-632F-4CFF-AF3D-1323B370D2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12707" y="1638300"/>
            <a:ext cx="5184000" cy="4550400"/>
          </a:xfrm>
        </p:spPr>
        <p:txBody>
          <a:bodyPr/>
          <a:lstStyle>
            <a:lvl2pPr>
              <a:buClr>
                <a:srgbClr val="424445"/>
              </a:buClr>
              <a:defRPr>
                <a:solidFill>
                  <a:srgbClr val="424445"/>
                </a:solidFill>
              </a:defRPr>
            </a:lvl2pPr>
            <a:lvl3pPr>
              <a:buClr>
                <a:srgbClr val="75787B"/>
              </a:buClr>
              <a:defRPr>
                <a:solidFill>
                  <a:srgbClr val="75787B"/>
                </a:solidFill>
              </a:defRPr>
            </a:lvl3pPr>
            <a:lvl4pPr>
              <a:buClr>
                <a:srgbClr val="75787B"/>
              </a:buClr>
              <a:defRPr>
                <a:solidFill>
                  <a:srgbClr val="75787B"/>
                </a:solidFill>
              </a:defRPr>
            </a:lvl4pPr>
            <a:lvl5pPr>
              <a:buClr>
                <a:srgbClr val="75787B"/>
              </a:buClr>
              <a:defRPr>
                <a:solidFill>
                  <a:srgbClr val="75787B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00B73-9620-4C71-8D5A-EE47C794D229}" type="datetime3">
              <a:rPr lang="en-US" smtClean="0"/>
              <a:t>25 September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hidden="1">
            <a:extLst>
              <a:ext uri="{FF2B5EF4-FFF2-40B4-BE49-F238E27FC236}">
                <a16:creationId xmlns:a16="http://schemas.microsoft.com/office/drawing/2014/main" id="{7FBEF12F-AFF8-48EB-810C-B7CEAC729D7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860E9-FCBF-4646-B35F-5BF4DE69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4" y="894212"/>
            <a:ext cx="11002963" cy="551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C902-F6A1-417A-8191-F338B05A6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4" y="1638297"/>
            <a:ext cx="11002963" cy="45497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CEB7-DB3E-4E62-BB73-CFCF18BBB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3725" y="6548582"/>
            <a:ext cx="2870338" cy="1728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spcBef>
                <a:spcPts val="1000"/>
              </a:spcBef>
              <a:defRPr sz="1200">
                <a:solidFill>
                  <a:schemeClr val="tx1"/>
                </a:solidFill>
              </a:defRPr>
            </a:lvl1pPr>
          </a:lstStyle>
          <a:p>
            <a:fld id="{346E03B0-E899-44C8-8852-01E5B882C707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CB4F-DB6F-4D83-9825-7A9798CDC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3724" y="497831"/>
            <a:ext cx="5502275" cy="1728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spcBef>
                <a:spcPts val="1000"/>
              </a:spcBef>
              <a:defRPr sz="9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NUMBER – SECTION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A4DC0-013B-4E86-825B-E67496C44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6687" y="497831"/>
            <a:ext cx="360000" cy="1728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spcBef>
                <a:spcPts val="1000"/>
              </a:spcBef>
              <a:defRPr sz="900">
                <a:solidFill>
                  <a:srgbClr val="75787B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B5C7AD-4E1A-4C94-A4B7-AD2D8BF6250B}"/>
              </a:ext>
            </a:extLst>
          </p:cNvPr>
          <p:cNvCxnSpPr>
            <a:cxnSpLocks/>
          </p:cNvCxnSpPr>
          <p:nvPr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A7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hidden="1">
            <a:extLst>
              <a:ext uri="{FF2B5EF4-FFF2-40B4-BE49-F238E27FC236}">
                <a16:creationId xmlns:a16="http://schemas.microsoft.com/office/drawing/2014/main" id="{9BADA4DC-46F2-429C-9602-5C912B55FE8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B9A19-CDE8-41D7-8D67-05D6AEAB40EA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6B9DC5-FA95-4B8E-9461-1BE0BB2B5080}"/>
              </a:ext>
            </a:extLst>
          </p:cNvPr>
          <p:cNvSpPr txBox="1"/>
          <p:nvPr userDrawn="1"/>
        </p:nvSpPr>
        <p:spPr>
          <a:xfrm>
            <a:off x="5330982" y="6529190"/>
            <a:ext cx="1530036" cy="1718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 Private</a:t>
            </a:r>
          </a:p>
        </p:txBody>
      </p:sp>
    </p:spTree>
    <p:extLst>
      <p:ext uri="{BB962C8B-B14F-4D97-AF65-F5344CB8AC3E}">
        <p14:creationId xmlns:p14="http://schemas.microsoft.com/office/powerpoint/2010/main" val="110339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702" r:id="rId7"/>
    <p:sldLayoutId id="2147483672" r:id="rId8"/>
    <p:sldLayoutId id="2147483703" r:id="rId9"/>
    <p:sldLayoutId id="2147483700" r:id="rId10"/>
    <p:sldLayoutId id="2147483701" r:id="rId11"/>
    <p:sldLayoutId id="2147483674" r:id="rId12"/>
    <p:sldLayoutId id="2147483675" r:id="rId13"/>
    <p:sldLayoutId id="2147483687" r:id="rId14"/>
    <p:sldLayoutId id="2147483688" r:id="rId15"/>
    <p:sldLayoutId id="2147483689" r:id="rId16"/>
    <p:sldLayoutId id="2147483691" r:id="rId17"/>
    <p:sldLayoutId id="2147483692" r:id="rId18"/>
    <p:sldLayoutId id="2147483704" r:id="rId19"/>
    <p:sldLayoutId id="2147483705" r:id="rId20"/>
    <p:sldLayoutId id="2147483706" r:id="rId21"/>
    <p:sldLayoutId id="2147483690" r:id="rId22"/>
    <p:sldLayoutId id="2147483676" r:id="rId23"/>
    <p:sldLayoutId id="2147483695" r:id="rId24"/>
    <p:sldLayoutId id="2147483696" r:id="rId25"/>
    <p:sldLayoutId id="2147483697" r:id="rId26"/>
    <p:sldLayoutId id="2147483698" r:id="rId27"/>
    <p:sldLayoutId id="2147483671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93" r:id="rId36"/>
    <p:sldLayoutId id="2147483694" r:id="rId37"/>
    <p:sldLayoutId id="2147483673" r:id="rId38"/>
    <p:sldLayoutId id="2147483677" r:id="rId3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7200" indent="-3672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Century Gothic" panose="020B0502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0800" indent="-183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400" indent="-183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83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4226" userDrawn="1">
          <p15:clr>
            <a:srgbClr val="F26B43"/>
          </p15:clr>
        </p15:guide>
        <p15:guide id="5" pos="374" userDrawn="1">
          <p15:clr>
            <a:srgbClr val="F26B43"/>
          </p15:clr>
        </p15:guide>
        <p15:guide id="6" pos="7305" userDrawn="1">
          <p15:clr>
            <a:srgbClr val="F26B43"/>
          </p15:clr>
        </p15:guide>
        <p15:guide id="8" orient="horz" pos="728" userDrawn="1">
          <p15:clr>
            <a:srgbClr val="F26B43"/>
          </p15:clr>
        </p15:guide>
        <p15:guide id="9" orient="horz" pos="3899" userDrawn="1">
          <p15:clr>
            <a:srgbClr val="F26B43"/>
          </p15:clr>
        </p15:guide>
        <p15:guide id="10" orient="horz" pos="4206" userDrawn="1">
          <p15:clr>
            <a:srgbClr val="F26B43"/>
          </p15:clr>
        </p15:guide>
        <p15:guide id="11" orient="horz" pos="374" userDrawn="1">
          <p15:clr>
            <a:srgbClr val="F26B43"/>
          </p15:clr>
        </p15:guide>
        <p15:guide id="12" orient="horz" pos="1155" userDrawn="1">
          <p15:clr>
            <a:srgbClr val="F26B43"/>
          </p15:clr>
        </p15:guide>
        <p15:guide id="13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317353A-781F-440C-BF96-FCE31E60C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543398"/>
            <a:ext cx="4662000" cy="1655761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Predicting Maintenance Failures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44FE5622-F4FF-416E-9431-1846F67BB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3368492"/>
            <a:ext cx="4968240" cy="1655762"/>
          </a:xfrm>
        </p:spPr>
        <p:txBody>
          <a:bodyPr/>
          <a:lstStyle/>
          <a:p>
            <a:r>
              <a:rPr lang="en-GB" sz="1800" dirty="0">
                <a:solidFill>
                  <a:schemeClr val="tx2"/>
                </a:solidFill>
              </a:rPr>
              <a:t>Sadie Harper</a:t>
            </a:r>
          </a:p>
          <a:p>
            <a:r>
              <a:rPr lang="en-GB" sz="1800" dirty="0">
                <a:solidFill>
                  <a:schemeClr val="tx2"/>
                </a:solidFill>
              </a:rPr>
              <a:t>DSC680-T301 Applied Data Science (2231-1)</a:t>
            </a: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D11F3AC0-BDA2-4DFC-9335-A53F05D3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C3F9-B162-48D4-8EDC-82AEB2BC9BAA}" type="datetime3">
              <a:rPr lang="en-US" smtClean="0"/>
              <a:t>25 September 2022</a:t>
            </a:fld>
            <a:endParaRPr lang="en-GB" dirty="0"/>
          </a:p>
        </p:txBody>
      </p:sp>
      <p:pic>
        <p:nvPicPr>
          <p:cNvPr id="1028" name="Picture 4" descr="Predictive Maintenance Tools and Technology">
            <a:extLst>
              <a:ext uri="{FF2B5EF4-FFF2-40B4-BE49-F238E27FC236}">
                <a16:creationId xmlns:a16="http://schemas.microsoft.com/office/drawing/2014/main" id="{C70168B1-8C25-4E24-BB79-0875513723A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5" r="19175"/>
          <a:stretch>
            <a:fillRect/>
          </a:stretch>
        </p:blipFill>
        <p:spPr bwMode="auto">
          <a:xfrm>
            <a:off x="5753100" y="0"/>
            <a:ext cx="6438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1C96FA0-CF57-43C7-A48B-BEB873884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7997" y="27117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3427D4-A36A-4A48-8E24-39D7F4A6F2E1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Questions?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E6E4AC-0C68-4947-AB84-0753D1C3C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951" y="8095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447EF172-3D16-4892-8382-9411A6D0A756}" type="datetime3">
              <a:rPr lang="en-US" smtClean="0"/>
              <a:t>25 September 2022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2EAD69E-C60F-40A6-BFA2-F9BC242564AF}"/>
              </a:ext>
            </a:extLst>
          </p:cNvPr>
          <p:cNvSpPr txBox="1">
            <a:spLocks/>
          </p:cNvSpPr>
          <p:nvPr/>
        </p:nvSpPr>
        <p:spPr>
          <a:xfrm>
            <a:off x="593724" y="867578"/>
            <a:ext cx="11002964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AGENDA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E7063A1B-FCEA-4ED4-8C53-5C5B77F488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872290"/>
              </p:ext>
            </p:extLst>
          </p:nvPr>
        </p:nvGraphicFramePr>
        <p:xfrm>
          <a:off x="593723" y="1330102"/>
          <a:ext cx="11002962" cy="49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667">
                  <a:extLst>
                    <a:ext uri="{9D8B030D-6E8A-4147-A177-3AD203B41FA5}">
                      <a16:colId xmlns:a16="http://schemas.microsoft.com/office/drawing/2014/main" val="4157650832"/>
                    </a:ext>
                  </a:extLst>
                </a:gridCol>
                <a:gridCol w="9761295">
                  <a:extLst>
                    <a:ext uri="{9D8B030D-6E8A-4147-A177-3AD203B41FA5}">
                      <a16:colId xmlns:a16="http://schemas.microsoft.com/office/drawing/2014/main" val="334025800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3000"/>
                        </a:lnSpc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6057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Details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1979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7314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Models</a:t>
                      </a:r>
                    </a:p>
                    <a:p>
                      <a:pPr marL="0" algn="l" defTabSz="914400" rtl="0" eaLnBrk="1" latinLnBrk="0" hangingPunct="1"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endParaRPr lang="en-GB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52784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66848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643230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E89495-0B7C-41CB-94F2-ECB56020B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94" y="8168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25 September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Background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933502"/>
            <a:ext cx="5213763" cy="42522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Maintenance failures can occur within many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Unexpected maintenance is costly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8D7DF57-71F4-44F4-A189-E4C910BFC677}"/>
              </a:ext>
            </a:extLst>
          </p:cNvPr>
          <p:cNvSpPr txBox="1">
            <a:spLocks/>
          </p:cNvSpPr>
          <p:nvPr/>
        </p:nvSpPr>
        <p:spPr>
          <a:xfrm>
            <a:off x="593723" y="1572992"/>
            <a:ext cx="5502275" cy="3605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 u="sng" dirty="0"/>
              <a:t>Problem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8FB829-ED03-4A02-9169-653C07DAFD1C}"/>
              </a:ext>
            </a:extLst>
          </p:cNvPr>
          <p:cNvSpPr txBox="1">
            <a:spLocks/>
          </p:cNvSpPr>
          <p:nvPr/>
        </p:nvSpPr>
        <p:spPr>
          <a:xfrm>
            <a:off x="6095999" y="1933502"/>
            <a:ext cx="5500687" cy="42545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7200" indent="-36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800" indent="-183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400" indent="-183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83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Predictive maintenance can improve all areas of a maintenance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customer satisfaction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Savings on time &amp; money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838E74C-0AE6-414E-8F0A-738C41D01CA4}"/>
              </a:ext>
            </a:extLst>
          </p:cNvPr>
          <p:cNvSpPr txBox="1">
            <a:spLocks/>
          </p:cNvSpPr>
          <p:nvPr/>
        </p:nvSpPr>
        <p:spPr>
          <a:xfrm>
            <a:off x="6095998" y="1572992"/>
            <a:ext cx="5502275" cy="3605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 u="sng" dirty="0"/>
              <a:t>Why is this important?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71D48E-93B3-4C17-BD4C-185AEA9FB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2593" y="1483631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724249-AFE8-4CF0-AAA3-A2622C64C8D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94026" y="14461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25 September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Data Details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72992"/>
            <a:ext cx="11002963" cy="15390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10,000 observations of synthetic maintenance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Target: Failure (1) | Non-Failure (0)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EBC671-33D7-45E5-9EFC-1BBBD76D0C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755" y="814443"/>
            <a:ext cx="487363" cy="487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0607E-F938-4C5F-B284-4A6F0FAA8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894" y="2826089"/>
            <a:ext cx="8137195" cy="35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25 September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Challenges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72992"/>
            <a:ext cx="5213763" cy="46127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Improving the right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CF9F5-A405-4E32-82B4-6DC4EA53A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69" y="3009207"/>
            <a:ext cx="7458635" cy="308493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D53D75-2AB8-496A-948B-9658F4E0A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2877" y="8392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25 September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Models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68136"/>
            <a:ext cx="5213763" cy="46175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Supervised binary classification</a:t>
            </a:r>
          </a:p>
          <a:p>
            <a:r>
              <a:rPr lang="en-US" sz="1600" dirty="0"/>
              <a:t>Important metrics: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Precision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D3CDE0-29BC-44E2-B816-02FC90EBA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88299"/>
              </p:ext>
            </p:extLst>
          </p:nvPr>
        </p:nvGraphicFramePr>
        <p:xfrm>
          <a:off x="593721" y="3622317"/>
          <a:ext cx="11002965" cy="219538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200593">
                  <a:extLst>
                    <a:ext uri="{9D8B030D-6E8A-4147-A177-3AD203B41FA5}">
                      <a16:colId xmlns:a16="http://schemas.microsoft.com/office/drawing/2014/main" val="3972678139"/>
                    </a:ext>
                  </a:extLst>
                </a:gridCol>
                <a:gridCol w="2200593">
                  <a:extLst>
                    <a:ext uri="{9D8B030D-6E8A-4147-A177-3AD203B41FA5}">
                      <a16:colId xmlns:a16="http://schemas.microsoft.com/office/drawing/2014/main" val="1365110072"/>
                    </a:ext>
                  </a:extLst>
                </a:gridCol>
                <a:gridCol w="2200593">
                  <a:extLst>
                    <a:ext uri="{9D8B030D-6E8A-4147-A177-3AD203B41FA5}">
                      <a16:colId xmlns:a16="http://schemas.microsoft.com/office/drawing/2014/main" val="2938492351"/>
                    </a:ext>
                  </a:extLst>
                </a:gridCol>
                <a:gridCol w="2200593">
                  <a:extLst>
                    <a:ext uri="{9D8B030D-6E8A-4147-A177-3AD203B41FA5}">
                      <a16:colId xmlns:a16="http://schemas.microsoft.com/office/drawing/2014/main" val="300540625"/>
                    </a:ext>
                  </a:extLst>
                </a:gridCol>
                <a:gridCol w="2200593">
                  <a:extLst>
                    <a:ext uri="{9D8B030D-6E8A-4147-A177-3AD203B41FA5}">
                      <a16:colId xmlns:a16="http://schemas.microsoft.com/office/drawing/2014/main" val="3024266943"/>
                    </a:ext>
                  </a:extLst>
                </a:gridCol>
              </a:tblGrid>
              <a:tr h="3136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 Score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6785382"/>
                  </a:ext>
                </a:extLst>
              </a:tr>
              <a:tr h="3136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K-Neighbors Classifier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969359"/>
                  </a:ext>
                </a:extLst>
              </a:tr>
              <a:tr h="3136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Decision Tree Classifier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2578726"/>
                  </a:ext>
                </a:extLst>
              </a:tr>
              <a:tr h="3136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Logistic Regression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128993"/>
                  </a:ext>
                </a:extLst>
              </a:tr>
              <a:tr h="3136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Random Forest Classifier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0.879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0.877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0.879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4707163"/>
                  </a:ext>
                </a:extLst>
              </a:tr>
              <a:tr h="3136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SVC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0.868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0.868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0.878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86867"/>
                  </a:ext>
                </a:extLst>
              </a:tr>
              <a:tr h="3136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 Naïve Bayes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0.829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0.826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0.846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1841402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F4DAF1-AD66-474F-8824-9CF2B1AD7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212" y="8372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25 September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Models Cont.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68136"/>
            <a:ext cx="5213763" cy="46175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Logistic Regression model saw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Regularization </a:t>
            </a:r>
          </a:p>
          <a:p>
            <a:r>
              <a:rPr lang="en-US" sz="1600" dirty="0"/>
              <a:t>KNN comes out on top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Leaf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Minkowski</a:t>
            </a:r>
            <a:r>
              <a:rPr lang="en-US" sz="1600" dirty="0"/>
              <a:t> formula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73489-7133-41E4-B4AC-83E8B0D3E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201694"/>
              </p:ext>
            </p:extLst>
          </p:nvPr>
        </p:nvGraphicFramePr>
        <p:xfrm>
          <a:off x="5864280" y="1639654"/>
          <a:ext cx="5600199" cy="130054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04017">
                  <a:extLst>
                    <a:ext uri="{9D8B030D-6E8A-4147-A177-3AD203B41FA5}">
                      <a16:colId xmlns:a16="http://schemas.microsoft.com/office/drawing/2014/main" val="2247151913"/>
                    </a:ext>
                  </a:extLst>
                </a:gridCol>
                <a:gridCol w="1170929">
                  <a:extLst>
                    <a:ext uri="{9D8B030D-6E8A-4147-A177-3AD203B41FA5}">
                      <a16:colId xmlns:a16="http://schemas.microsoft.com/office/drawing/2014/main" val="3982307063"/>
                    </a:ext>
                  </a:extLst>
                </a:gridCol>
                <a:gridCol w="1042664">
                  <a:extLst>
                    <a:ext uri="{9D8B030D-6E8A-4147-A177-3AD203B41FA5}">
                      <a16:colId xmlns:a16="http://schemas.microsoft.com/office/drawing/2014/main" val="3506497069"/>
                    </a:ext>
                  </a:extLst>
                </a:gridCol>
                <a:gridCol w="968188">
                  <a:extLst>
                    <a:ext uri="{9D8B030D-6E8A-4147-A177-3AD203B41FA5}">
                      <a16:colId xmlns:a16="http://schemas.microsoft.com/office/drawing/2014/main" val="3656628657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1302026874"/>
                    </a:ext>
                  </a:extLst>
                </a:gridCol>
              </a:tblGrid>
              <a:tr h="3258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Support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70137"/>
                  </a:ext>
                </a:extLst>
              </a:tr>
              <a:tr h="3248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2889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9353"/>
                  </a:ext>
                </a:extLst>
              </a:tr>
              <a:tr h="3248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9157"/>
                  </a:ext>
                </a:extLst>
              </a:tr>
              <a:tr h="3248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2992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183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35F795-4347-4761-A669-34EDE73A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97817"/>
              </p:ext>
            </p:extLst>
          </p:nvPr>
        </p:nvGraphicFramePr>
        <p:xfrm>
          <a:off x="5864279" y="3429000"/>
          <a:ext cx="5600199" cy="130054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04017">
                  <a:extLst>
                    <a:ext uri="{9D8B030D-6E8A-4147-A177-3AD203B41FA5}">
                      <a16:colId xmlns:a16="http://schemas.microsoft.com/office/drawing/2014/main" val="2247151913"/>
                    </a:ext>
                  </a:extLst>
                </a:gridCol>
                <a:gridCol w="1170929">
                  <a:extLst>
                    <a:ext uri="{9D8B030D-6E8A-4147-A177-3AD203B41FA5}">
                      <a16:colId xmlns:a16="http://schemas.microsoft.com/office/drawing/2014/main" val="3982307063"/>
                    </a:ext>
                  </a:extLst>
                </a:gridCol>
                <a:gridCol w="1042664">
                  <a:extLst>
                    <a:ext uri="{9D8B030D-6E8A-4147-A177-3AD203B41FA5}">
                      <a16:colId xmlns:a16="http://schemas.microsoft.com/office/drawing/2014/main" val="3506497069"/>
                    </a:ext>
                  </a:extLst>
                </a:gridCol>
                <a:gridCol w="968188">
                  <a:extLst>
                    <a:ext uri="{9D8B030D-6E8A-4147-A177-3AD203B41FA5}">
                      <a16:colId xmlns:a16="http://schemas.microsoft.com/office/drawing/2014/main" val="3656628657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1302026874"/>
                    </a:ext>
                  </a:extLst>
                </a:gridCol>
              </a:tblGrid>
              <a:tr h="3258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Precision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Support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70137"/>
                  </a:ext>
                </a:extLst>
              </a:tr>
              <a:tr h="3248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2889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9353"/>
                  </a:ext>
                </a:extLst>
              </a:tr>
              <a:tr h="3248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9157"/>
                  </a:ext>
                </a:extLst>
              </a:tr>
              <a:tr h="3248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2992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18388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A37853-6002-4B5F-B571-A5A614E5B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368" y="8144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5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25 September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72992"/>
            <a:ext cx="5213763" cy="46127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Air Temperature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Torque (Nm)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A8219-F3EC-46A4-9A4C-A8466F39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202" y="3022488"/>
            <a:ext cx="8128919" cy="326633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809254-913A-4940-A8AC-C1A545940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4318" y="8144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25 September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Conclusion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72992"/>
            <a:ext cx="5213763" cy="46127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More room for improvement</a:t>
            </a:r>
          </a:p>
          <a:p>
            <a:r>
              <a:rPr lang="en-US" sz="1600" dirty="0"/>
              <a:t>I recommend adding data</a:t>
            </a:r>
          </a:p>
          <a:p>
            <a:r>
              <a:rPr lang="en-US" sz="1600" dirty="0"/>
              <a:t>Future 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Improve maintenance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and improve new products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66A1A3-DE74-4A9D-979D-8872C42ECA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6327" y="8144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xtron Aviation 2021 v1">
  <a:themeElements>
    <a:clrScheme name="Textron Aviation 2021 v3">
      <a:dk1>
        <a:srgbClr val="000000"/>
      </a:dk1>
      <a:lt1>
        <a:srgbClr val="FFFFFF"/>
      </a:lt1>
      <a:dk2>
        <a:srgbClr val="444445"/>
      </a:dk2>
      <a:lt2>
        <a:srgbClr val="E3E4E5"/>
      </a:lt2>
      <a:accent1>
        <a:srgbClr val="A00026"/>
      </a:accent1>
      <a:accent2>
        <a:srgbClr val="D50032"/>
      </a:accent2>
      <a:accent3>
        <a:srgbClr val="E66684"/>
      </a:accent3>
      <a:accent4>
        <a:srgbClr val="F7CCD6"/>
      </a:accent4>
      <a:accent5>
        <a:srgbClr val="003C64"/>
      </a:accent5>
      <a:accent6>
        <a:srgbClr val="0077C8"/>
      </a:accent6>
      <a:hlink>
        <a:srgbClr val="8000FF"/>
      </a:hlink>
      <a:folHlink>
        <a:srgbClr val="FF0080"/>
      </a:folHlink>
    </a:clrScheme>
    <a:fontScheme name="Textron Aviation 2021 v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b" anchorCtr="0">
        <a:noAutofit/>
      </a:bodyPr>
      <a:lstStyle>
        <a:defPPr algn="l">
          <a:defRPr sz="1000" dirty="0" smtClean="0"/>
        </a:defPPr>
      </a:lstStyle>
    </a:txDef>
  </a:objectDefaults>
  <a:extraClrSchemeLst/>
  <a:custClrLst>
    <a:custClr name="PMS 199 Solid CC #1">
      <a:srgbClr val="A00026"/>
    </a:custClr>
    <a:custClr name="PMS 199 Solid">
      <a:srgbClr val="D50032"/>
    </a:custClr>
    <a:custClr name="PMS 199 Solid CC #2">
      <a:srgbClr val="E66684"/>
    </a:custClr>
    <a:custClr name="PMS 199 Solid CC #3">
      <a:srgbClr val="F7CCD6"/>
    </a:custClr>
    <a:custClr name="PMS 3005 Solid CC #1">
      <a:srgbClr val="003C64"/>
    </a:custClr>
    <a:custClr name="PMS 3005 Solid">
      <a:srgbClr val="0077C8"/>
    </a:custClr>
    <a:custClr name="PMS 3005 Solid CC #2">
      <a:srgbClr val="66ADDE"/>
    </a:custClr>
    <a:custClr name="PMS Cool Gray 9 CC #1">
      <a:srgbClr val="424445"/>
    </a:custClr>
    <a:custClr name="PMS Cool Gray 9">
      <a:srgbClr val="75787B"/>
    </a:custClr>
    <a:custClr name="PMS Cool Gray 9 CC #2">
      <a:srgbClr val="E3E4E5"/>
    </a:custClr>
  </a:custClrLst>
  <a:extLst>
    <a:ext uri="{05A4C25C-085E-4340-85A3-A5531E510DB2}">
      <thm15:themeFamily xmlns:thm15="http://schemas.microsoft.com/office/thememl/2012/main" name="Textron Aviation 2021 v21.potx  -  Read-Only" id="{BC07ABE7-0CB3-462F-B26E-5D640E8F7C10}" vid="{D7936695-9692-49E4-A4DA-4BE6442D63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Textron Aviation 2021 v21</Template>
  <TotalTime>8055</TotalTime>
  <Words>253</Words>
  <Application>Microsoft Office PowerPoint</Application>
  <PresentationFormat>Widescreen</PresentationFormat>
  <Paragraphs>142</Paragraphs>
  <Slides>10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Textron Aviation 2021 v1</vt:lpstr>
      <vt:lpstr>Predicting Maintenance Failures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Textron standard theme colours</dc:title>
  <dc:creator>Harper, Sadie</dc:creator>
  <cp:lastModifiedBy>Harper, Sadie</cp:lastModifiedBy>
  <cp:revision>123</cp:revision>
  <cp:lastPrinted>2021-05-27T14:15:45Z</cp:lastPrinted>
  <dcterms:created xsi:type="dcterms:W3CDTF">2021-12-14T17:17:18Z</dcterms:created>
  <dcterms:modified xsi:type="dcterms:W3CDTF">2022-09-26T04:26:56Z</dcterms:modified>
</cp:coreProperties>
</file>